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3"/>
  </p:handout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83" r:id="rId24"/>
    <p:sldId id="276" r:id="rId25"/>
    <p:sldId id="284" r:id="rId26"/>
    <p:sldId id="277" r:id="rId27"/>
    <p:sldId id="278" r:id="rId28"/>
    <p:sldId id="279" r:id="rId29"/>
    <p:sldId id="287" r:id="rId30"/>
    <p:sldId id="288" r:id="rId31"/>
    <p:sldId id="280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2016/2/22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2016/2/22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Qwa-MysLh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get.aca.ntu.edu.tw:8080/getcdb/handle/getcdb/31079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xfuture.org/" TargetMode="External"/><Relationship Id="rId3" Type="http://schemas.openxmlformats.org/officeDocument/2006/relationships/hyperlink" Target="http://ivod.ly.gov.tw/" TargetMode="External"/><Relationship Id="rId7" Type="http://schemas.openxmlformats.org/officeDocument/2006/relationships/hyperlink" Target="http://whogovernstw.org/" TargetMode="External"/><Relationship Id="rId2" Type="http://schemas.openxmlformats.org/officeDocument/2006/relationships/hyperlink" Target="http://www.gov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tchout.tw/" TargetMode="External"/><Relationship Id="rId5" Type="http://schemas.openxmlformats.org/officeDocument/2006/relationships/hyperlink" Target="http://g0v.tw/zh-TW/index.html" TargetMode="External"/><Relationship Id="rId4" Type="http://schemas.openxmlformats.org/officeDocument/2006/relationships/hyperlink" Target="http://ivoter.tw/" TargetMode="External"/><Relationship Id="rId9" Type="http://schemas.openxmlformats.org/officeDocument/2006/relationships/hyperlink" Target="http://www.peopo.org/civilmedi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eref.ntub.edu.tw/ezfiles/43/1043/img/1154/index.html" TargetMode="External"/><Relationship Id="rId2" Type="http://schemas.openxmlformats.org/officeDocument/2006/relationships/hyperlink" Target="http://bit.ly/218aps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wnews.com/n/2014/04/08/118180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lookbac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2794676"/>
            <a:ext cx="3936838" cy="1844861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941168"/>
            <a:ext cx="5904656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翔  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識教育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中心助理教授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教學助理：傅馨瑩、陳羿蓁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2016.2.24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1619672" y="6417688"/>
            <a:ext cx="6552728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100" dirty="0" smtClean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100" dirty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課程由</a:t>
            </a:r>
            <a:r>
              <a:rPr lang="zh-TW" altLang="en-US" sz="2100" dirty="0" smtClean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教育部通識課程革新計畫所</a:t>
            </a:r>
            <a:r>
              <a:rPr lang="zh-TW" altLang="en-US" sz="2100" dirty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endParaRPr lang="en-US" altLang="zh-TW" sz="2100" dirty="0">
              <a:solidFill>
                <a:srgbClr val="EE3E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340768"/>
            <a:ext cx="8244408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審議民主：參與式民主，社會參與。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公共論壇：公民社會，公共領域。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公共精神：公共倫理，公民素養。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言論自由：網路發言行為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隱私權等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，包括新聞自由。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言說者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行動者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公民論壇：對話學習圈。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但社群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影音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網站的興起，使得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溝通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或理性討論成為可能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不可能？</a:t>
            </a:r>
          </a:p>
          <a:p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一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課程介紹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Broadcast Yourself(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表現你自己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。分享自拍→展現自我，產生數位革命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手機，行動載具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網路串聯力量大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，群眾運動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20130803udn.tv)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https://www.youtube.com/watch?v=sQwa-MysLhg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拉近我們與政府之間的距離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我們說話與思考的方式，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我們社會行動的動機與來源。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一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課程介紹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G:\國立臺中科技大學\102學年度第二學期網路民主與公共論壇\(3)上課講義\第1週\新增資料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1" y="-915472"/>
            <a:ext cx="12015105" cy="87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9685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培養通識之公民核心能力指標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溝通表達、問題解決、國際移動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認識民主的意義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，包括自由民主，共和民主與審議民主等不同的理論內涵，使學生對於民主的理解有更厚實的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知識承載度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pPr algn="just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把電子民主觀帶進通識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」，培養學生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社會的倫理與法律知識，使學生對網路世界裡的言論自由、誹謗、資訊隱私權等使用規範有所掌握。 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課程目標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353347"/>
          </a:xfrm>
        </p:spPr>
        <p:txBody>
          <a:bodyPr/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透過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實例的主題討論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，體現「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問題解決導向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」的互動教學，刺激學生挖掘與反思日常生活中的問題，使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知識與學生的生活經驗相結合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</a:t>
            </a:r>
          </a:p>
          <a:p>
            <a:pPr marL="514350" indent="-514350" algn="just">
              <a:buFont typeface="+mj-lt"/>
              <a:buAutoNum type="arabicPeriod" startAt="3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鼓勵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同學進行「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行動導向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」的探索，累積社會參與經驗，啟發青年學子公共熱忱，培養其透過公共領域表達意見的民主風範。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課程目標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66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教師主題講授：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小組討論：上課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次，含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次翻轉教學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討論課。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網站論壇討論：網路討論區留言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本課程主要特色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專家學者演講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三場，含一場聯合講座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校外參訪：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立法院。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多媒體教學：電影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新聞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影音短片。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期末小組行動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報告：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學生成果發表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會，    課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群聯合成果展。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  課程進行方式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2088" y="1268760"/>
            <a:ext cx="8316416" cy="51845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2/24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課程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介紹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3/02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當代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3/09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審議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民主、公共領域與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3/16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民主與青年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黨中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冼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專題演講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3/23(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世界的公共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3/30(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民主與在地行動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立法院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7.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4/06(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清明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溫書假停課一次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268760"/>
            <a:ext cx="8640960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8.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4/13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「全球化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：視野與溝通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」聯合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臺灣發展研究院程萬里副院長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金門大學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國際系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邱垂正副教授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專業手語翻譯員丁立芬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9.4/20(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社會與虛擬社群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BBS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鄉民的正義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電影欣賞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10.4/27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民主與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言論自由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5/04(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選戰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共和國與網軍霸凌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9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8100392" cy="5445224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5/11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民主與溝通行動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13.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5/18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資訊權與法律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爭議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賴文智律師專題演講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14.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5/25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子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學術自由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15.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6/01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：網路主權與公民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16.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6/08(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小組行動報告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17.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6/15(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小組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行動報告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下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6/22(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學生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期末課群聯合成果發表會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台灣通識網有精華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6" descr="全國通識網LOGO_0704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55163"/>
            <a:ext cx="1382014" cy="120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平時成績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多元評量的方式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(1)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出席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不定時抽點，點名一次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(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課堂討論、發言及參與表現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討論區論壇檢測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質與量的發言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)20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itchFamily="2" charset="2"/>
              <a:buChar char="l"/>
              <a:defRPr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觀看評論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觀看本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會期一次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錄影，寫下觀看心得與評論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  成績評量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412776"/>
            <a:ext cx="5921754" cy="435334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民主不只是一種政府的形式，它是一種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生活方式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，一種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相互溝通經驗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的生活模式。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杜威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(John Dewey)</a:t>
            </a:r>
          </a:p>
          <a:p>
            <a:pPr marL="0" indent="0" algn="r"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制的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危機導源於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它還不夠民主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紀登斯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(Anthony Giddens)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5" y="0"/>
            <a:ext cx="2637426" cy="35010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5" y="3501008"/>
            <a:ext cx="2663023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小組公民行動報告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國際組」與「國內組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學術研究分析、短片微電影、行動劇、歌曲創作、詩歌朗誦、擺攤宣傳、問卷調查、文創提案、創意實物作品或其它有創意的形式。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其他加分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參加課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群徵文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者每人加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分，獲獎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者斟酌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、或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  成績評量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268760"/>
            <a:ext cx="8100392" cy="5445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指定閱讀教材：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克摩利思（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），《網路民主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張志偉譯。台北：商周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斯坦（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），《網路會顛覆民主嗎？》。黃維明譯。台北：新新聞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依德（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），《鍵盤參與時代來了！》。台北：時報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赫茲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），《老虎、蛇和牧羊人的背後：如何在大數據時代破解網路騙局與專家迷思，善用個人力量做出聰明決定》。許恬寧譯。台北：大塊文化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54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54452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王丹（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），《王丹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精選輯》。台北：渠成文化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廖達琪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），《網路民主：台灣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iVoter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投票諮詢網站建置紀實》。台北：五南。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密特、柯恩（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），《數位新時代》。吳家恆等譯。台北：遠流。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林玉凡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），《社群！原來如此：社群網絡的當代潮流與未來趨勢》。台北：資策會。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卡爾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），《網路使我們變笨：數位科技正在改變我們的大腦、思考與閱讀行為》。王年愷譯。台北：貓頭鷹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5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12776"/>
            <a:ext cx="8100392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尼克比爾頓（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），《一位數位移民的告白：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iPad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如何翻轉我們的世界》。王惟芬、黃柏、楊雅婷譯。台北：行人文化實驗室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10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雷薛基（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），《鄉民都來了：無組織的組織力量》。李宇美譯。台北：貓頭鷹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10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克派崔克（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臉書效應：從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億的串連》。李芳齡譯。台北：天下雜誌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10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徐振雄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），《資訊網路法導論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》。台北：藍海文化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1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公民行動網站與相關參考網站：</a:t>
            </a:r>
            <a:endParaRPr lang="zh-TW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我的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http://www.gov.tw/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立法院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議事轉播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IVOD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http://ivod.ly.gov.tw/</a:t>
            </a:r>
            <a:endParaRPr lang="en-US" altLang="zh-TW" sz="25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5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iVoter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立委議題立場分析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http://ivoter.tw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/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零時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g0v.tw/zh-TW/index.html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沃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草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watchout.tw/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菜市場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政治學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http://whogovernstw.org/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未來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事件交易所：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http://xfuture.org/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公民行動影音紀錄資料庫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9"/>
              </a:rPr>
              <a:t>www.peopo.org/civilmedia</a:t>
            </a:r>
            <a:endParaRPr lang="zh-TW" altLang="en-US" sz="25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5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12776"/>
            <a:ext cx="8064896" cy="5445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所有講義，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統一放置於臉書社團、教學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BB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交作業就沒有成績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。嚴禁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抄襲或網路剪貼，引用他人資料請註明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出處。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課程為教育部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補助課程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，並有專屬教學網站，加選本課程即同意課堂錄影與拍照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有不同意入鏡者，請向老師提出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b="1" u="sng" dirty="0" smtClean="0">
                <a:hlinkClick r:id="rId2"/>
              </a:rPr>
              <a:t>http</a:t>
            </a:r>
            <a:r>
              <a:rPr lang="en-US" altLang="zh-TW" b="1" u="sng" dirty="0">
                <a:hlinkClick r:id="rId2"/>
              </a:rPr>
              <a:t>://</a:t>
            </a:r>
            <a:r>
              <a:rPr lang="en-US" altLang="zh-TW" b="1" u="sng" dirty="0" smtClean="0">
                <a:hlinkClick r:id="rId2"/>
              </a:rPr>
              <a:t>bit.ly/218aps4</a:t>
            </a:r>
            <a:r>
              <a:rPr lang="zh-TW" altLang="en-US" dirty="0" smtClean="0"/>
              <a:t>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3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sz="2300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3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geref.ntub.edu.tw/ezfiles/43/1043/img/1154/index.html</a:t>
            </a:r>
            <a:endParaRPr lang="en-US" altLang="zh-TW" sz="23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本課程配有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位教學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助理，並開設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社團作為非正式互動平台，歡迎同學與我們互動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課程強烈建議不應請假或曠課，老師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注重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出席與上課，出席率過低將影響總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對學習有問題或任何疑難雜症，請務必隨時、主動跟老師反應，千萬不要害羞或悶在心裡。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七  注意事項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2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4452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大學是什麼？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探討宇宙各種知識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的地方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(university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有普遍宇宙之意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追求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真理的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殿堂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：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對權勢說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真話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講真話，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辯論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溝通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，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永遠的批判者，理想主義的堡壘，保持對知識的尊敬。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，在培養獨立思考、組織分析、以及判斷是非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曲折等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公民基本能力。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大學，是奠定你自己追求學問的起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帶著走的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帶著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走的能力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結語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給滑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世代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的你</a:t>
            </a:r>
            <a:endParaRPr lang="zh-TW" altLang="en-US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196752"/>
            <a:ext cx="7668344" cy="496855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大學不是什麼？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大學，不是職業培訓所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補習班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大學，不是國中小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老師不是保母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大學，不是任你玩四年，而是用四年時間去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找你自己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認識自己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→蘇格拉底「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未經檢視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人生，是不值得過的！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可以學業、社團、愛情與打工兼得，也可以只選幾樣從事，但重要的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自主決定、自己負責。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結語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給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滑世代的你</a:t>
            </a:r>
          </a:p>
        </p:txBody>
      </p:sp>
    </p:spTree>
    <p:extLst>
      <p:ext uri="{BB962C8B-B14F-4D97-AF65-F5344CB8AC3E}">
        <p14:creationId xmlns:p14="http://schemas.microsoft.com/office/powerpoint/2010/main" val="313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http://album.udn.com/community/img/PSN_PHOTO/supergogo1999/f_69401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4318" cy="71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vikingbar.org/wp-content/uploads/2016/01/D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606963" y="1844825"/>
            <a:ext cx="8100392" cy="648072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你今天狄卡了嗎？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雲端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：電子民主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線上民主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科技民主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數位民主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網路民主→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思考：什麼是民主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Web2.0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：網路開啟民主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，前景可期，還是曇花一現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你是誰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：網友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臉友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酸民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路人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部落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粉絲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魯蛇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達人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神魔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信徒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消費者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球迷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選民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黨員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……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思考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：民主如何可能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─民主─公民生活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8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27970" y="620688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人肉搜索，內搜好 </a:t>
            </a:r>
            <a:r>
              <a:rPr lang="en-US" altLang="zh-TW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∙</a:t>
            </a:r>
            <a:r>
              <a:rPr lang="zh-TW" altLang="en-US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不好？</a:t>
            </a:r>
            <a:endParaRPr lang="zh-TW" altLang="en-US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fs2.mingpao.com/pns/20140320/s00007/1395258585982_7FBFF41D238108E904D0F011103C7C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7"/>
            <a:ext cx="4624605" cy="6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7" y="-15434"/>
            <a:ext cx="4624605" cy="6888386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235935" y="6093296"/>
            <a:ext cx="9721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圖片來源：左圖明報</a:t>
            </a:r>
            <a:r>
              <a:rPr lang="en-US" altLang="zh-TW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</a:t>
            </a:r>
            <a:r>
              <a:rPr lang="en-US" altLang="zh-TW" sz="19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http://www.nownews.com/n/2014/04/08/1181804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7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公共論壇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forum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在古羅馬字義為公民城鎮的廣場，提供人民意見交流與討論的公共場所。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(public sphere)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：公共空間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(public space)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，是踐履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古典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民主的重要基礎。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網路民主一審議民主一公共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領域：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dirty="0" smtClean="0"/>
              <a:t>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lifeworld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肥皂箱文化→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OOO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論壇。</a:t>
            </a: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─民主─公民生活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cooknotes.net/blogs/jiangnan/files/2008/05/l106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4.bp.blogspot.com/-xlqrMUqPHZ4/TjBWm38Kq9I/AAAAAAAAATA/rVEy2_ayjjY/s1600/19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G:\國立臺中科技大學\11948005_874477439304670_18738553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1990</Words>
  <Application>Microsoft Office PowerPoint</Application>
  <PresentationFormat>如螢幕大小 (4:3)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自訂設計</vt:lpstr>
      <vt:lpstr>課程介紹</vt:lpstr>
      <vt:lpstr>PowerPoint 簡報</vt:lpstr>
      <vt:lpstr>引言  網路─民主─公民生活 </vt:lpstr>
      <vt:lpstr>PowerPoint 簡報</vt:lpstr>
      <vt:lpstr>PowerPoint 簡報</vt:lpstr>
      <vt:lpstr>引言  網路─民主─公民生活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5368</cp:lastModifiedBy>
  <cp:revision>65</cp:revision>
  <dcterms:created xsi:type="dcterms:W3CDTF">2016-01-16T17:43:05Z</dcterms:created>
  <dcterms:modified xsi:type="dcterms:W3CDTF">2016-02-22T11:42:31Z</dcterms:modified>
</cp:coreProperties>
</file>