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5"/>
  </p:handoutMasterIdLst>
  <p:sldIdLst>
    <p:sldId id="256" r:id="rId2"/>
    <p:sldId id="257" r:id="rId3"/>
    <p:sldId id="259" r:id="rId4"/>
    <p:sldId id="315" r:id="rId5"/>
    <p:sldId id="329" r:id="rId6"/>
    <p:sldId id="330" r:id="rId7"/>
    <p:sldId id="319" r:id="rId8"/>
    <p:sldId id="320" r:id="rId9"/>
    <p:sldId id="336" r:id="rId10"/>
    <p:sldId id="321" r:id="rId11"/>
    <p:sldId id="334" r:id="rId12"/>
    <p:sldId id="335" r:id="rId13"/>
    <p:sldId id="280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2016/3/27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2016/3/27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orA7hBd2NA" TargetMode="External"/><Relationship Id="rId2" Type="http://schemas.openxmlformats.org/officeDocument/2006/relationships/hyperlink" Target="https://www.youtube.com/watch?v=aiX6Ln4XsB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voting.taipe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4qzt7vGg6E" TargetMode="External"/><Relationship Id="rId2" Type="http://schemas.openxmlformats.org/officeDocument/2006/relationships/hyperlink" Target="https://www.youtube.com/watch?v=mLP4sVX0C5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T7qUGpkuZ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0" y="2664259"/>
            <a:ext cx="4896544" cy="1844861"/>
          </a:xfrm>
        </p:spPr>
        <p:txBody>
          <a:bodyPr/>
          <a:lstStyle/>
          <a:p>
            <a:pPr>
              <a:defRPr/>
            </a:pPr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選戰共和國與網軍霸凌</a:t>
            </a:r>
            <a:endParaRPr lang="zh-TW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941168"/>
            <a:ext cx="5904656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翔  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識教育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中心助理教授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教學助理：傅馨瑩、陳羿蓁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2016.3.30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1619672" y="6417688"/>
            <a:ext cx="6552728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課程由</a:t>
            </a:r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教育部通識課程革新計畫所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endParaRPr lang="en-US" altLang="zh-TW" sz="2100" dirty="0">
              <a:solidFill>
                <a:srgbClr val="EE3E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11256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婉君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軍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：形容在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選舉期間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或政治議題發燒時，被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特定陣營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指派上網製造言論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文章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洗版的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。可分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主動型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被動員型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特徵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：具創造內容能力（找資料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圖表）、隨時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黏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網大量發言（及時）、懂得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營造及分享（傳播）、專業性與說服。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柯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人網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軍打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20141204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www.youtube.com/watch?v=aiX6Ln4XsB8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缺點：真假、反串、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焦等，例如選舉時小英臉書遭對岸網友灌爆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20151110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://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www.youtube.com/watch?v=NorA7hBd2NA</a:t>
            </a:r>
            <a:endParaRPr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網軍動員與霸凌現象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307" cy="6858000"/>
          </a:xfrm>
          <a:prstGeom prst="rect">
            <a:avLst/>
          </a:prstGeom>
          <a:solidFill>
            <a:schemeClr val="accent6">
              <a:lumMod val="60000"/>
              <a:lumOff val="40000"/>
              <a:alpha val="12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048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http://www.times-bignews.com/UploadFiles/201511/focus_2015111110471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2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556792"/>
            <a:ext cx="810039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004048" y="908720"/>
            <a:ext cx="385192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民意有時是錯的，在網路民主中，也許統治者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與民有約，掌握直接溝通，才能縮小這個差距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摩利思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https://s.yimg.com/xd/api/res/1.2/IMti_voS9ZzMmk1ZR96FyQ--/YXBwaWQ9eXR3YXVjdGlvbnNlcnZpY2U7aD02NDA7cT04NTtyb3RhdGU9YXV0bzt3PTQ4MA--/http:/nevec-img.zenfs.com/prod/tw_ec05-7/3813e5d5-42be-4a7a-85fa-3397c7f895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5429"/>
            <a:ext cx="5004048" cy="68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0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5400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全球化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資訊社會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的來臨，傳統官僚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科層制→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新政府運動</a:t>
            </a:r>
            <a:r>
              <a:rPr lang="en-US" altLang="zh-TW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政府組織再造</a:t>
            </a:r>
            <a:r>
              <a:rPr lang="en-US" altLang="zh-TW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企業型政府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政府職能的典範轉移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專家治理→公民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參與。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公共性的民主治理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趨勢與特徵：多重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目標的公共政策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    風險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管理與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評估，公民社會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、跨域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治理、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電子化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政府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、新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公共管理、新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公共        服務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、第三部門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/NGO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、貪腐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……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電子化政府趨勢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340768"/>
            <a:ext cx="7920880" cy="50405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電子化政府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(e-government)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：政府應用資訊通訊科技提升內外部關係→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電子治理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資訊科技運用：虛擬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數位政府，資訊提供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、線上申辦、互動諮詢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意見調查蒐集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、決策參與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網路投票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)…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開放政府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效能提升：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化行政、績效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政策管理。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最新應用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台北市政府</a:t>
            </a:r>
            <a:r>
              <a:rPr lang="en-US" altLang="zh-TW" b="1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-Voting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  網址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https://ivoting.taipei/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問題：門檻、資訊安全、隱私權等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電子化政府趨勢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電子化政府圖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2"/>
          <p:cNvSpPr txBox="1">
            <a:spLocks/>
          </p:cNvSpPr>
          <p:nvPr/>
        </p:nvSpPr>
        <p:spPr>
          <a:xfrm>
            <a:off x="936104" y="188640"/>
            <a:ext cx="824440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algn="l"/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引自國發會網站</a:t>
            </a:r>
            <a:endParaRPr lang="zh-TW" altLang="zh-TW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投票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，電子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投票系統、遠端網路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投票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。北市勞動局長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(20141215)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www.youtube.com/watch?v=mLP4sVX0C5Q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，政策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議程設定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正當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規畫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分析執行評估等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宗</a:t>
            </a:r>
            <a:r>
              <a:rPr lang="en-US" altLang="zh-TW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-Voting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公館徒步區廢止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(20150117)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  <a:hlinkClick r:id="rId3"/>
              </a:rPr>
              <a:t>https://www.youtube.com/watch?v=p4qzt7vGg6E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科技、新媒體、新政治的民主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 →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民主行政、夥伴關係、科際整合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島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-Voting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投票率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(20160228)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www.youtube.com/watch?v=CT7qUGpkuZk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線上民主模式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7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920880" cy="50405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民主參與對你有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吸引力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嗎？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傳統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嘉年華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：候選人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到你家附近街頭拜票，發文宣、握手與照像有用嗎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？電視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上大型造勢場合直播有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印象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效果嗎？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新興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網路拉票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：候選人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如果有個人網頁、部落格或網誌相簿比較吸引你？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或是可以直接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fb/line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對談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政治的網頁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選舉期間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的更新。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新目標群：青年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族群。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網路選戰分析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48965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年以前以形象廣告為主。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總統大選：仍以傳統為主，馬蕭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Long stay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長昌的逆轉勝。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2012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雙英對決：開始經營臉書粉絲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，大型造勢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晚會、下鄉等多軌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九合一：五都選舉的網路戰，主題歌、多樣形式如音樂會、騎腳踏車等。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年網路戰成熟並成為決戰點！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網路選戰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511256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文宣拉票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多樣化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選舉網站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立體化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網頁聲光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豐富化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討論空間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自由化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候選人特色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形象化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牛肉政見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口號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手譯員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經營更新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專業化</a:t>
            </a:r>
            <a:endParaRPr lang="en-US" altLang="zh-TW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網頁生命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循環化</a:t>
            </a: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4440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網路選戰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702</Words>
  <Application>Microsoft Office PowerPoint</Application>
  <PresentationFormat>如螢幕大小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自訂設計</vt:lpstr>
      <vt:lpstr>選戰共和國與網軍霸凌</vt:lpstr>
      <vt:lpstr>PowerPoint 簡報</vt:lpstr>
      <vt:lpstr>一  電子化政府趨勢</vt:lpstr>
      <vt:lpstr>一  電子化政府趨勢</vt:lpstr>
      <vt:lpstr>PowerPoint 簡報</vt:lpstr>
      <vt:lpstr>二  線上民主模式</vt:lpstr>
      <vt:lpstr>三  網路選戰分析</vt:lpstr>
      <vt:lpstr>三  網路選戰分析</vt:lpstr>
      <vt:lpstr>三  網路選戰分析</vt:lpstr>
      <vt:lpstr>四  網軍動員與霸凌現象</vt:lpstr>
      <vt:lpstr>PowerPoint 簡報</vt:lpstr>
      <vt:lpstr>PowerPoint 簡報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5368</cp:lastModifiedBy>
  <cp:revision>174</cp:revision>
  <dcterms:created xsi:type="dcterms:W3CDTF">2016-01-16T17:43:05Z</dcterms:created>
  <dcterms:modified xsi:type="dcterms:W3CDTF">2016-03-27T15:42:02Z</dcterms:modified>
</cp:coreProperties>
</file>